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09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主要讲述了朋友互助能成功的故事。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96088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99" y="1310999"/>
            <a:ext cx="10710215" cy="1397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fifth-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grader, 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considered one of the most popular girls in her class. She is admired not just for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talent for dance. 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entered the school’s dance competition and won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place, 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whole class cheering her on. Since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attention.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however,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change—the competition required dancing in pairs.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Jenny’s classmates held high hopes for her to win again this year.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Jenny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uncertain about the result. She wanted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had never danced with a partner before. As she was turned down by the boys in her class due to their lack of dance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skills, Jenny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feel hesitant about entering the competition.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finally turned to her close friend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Carl, whom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had known since first grade. Lacking confidence in his dancing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abilities, Carl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hesitant at first. But Jenny insisted. He finally agreed to join her. Jenny was happy.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still worried because she knew her class was counting on her to win. But the challenge was greater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Carl was not a skilled dancer. With the competition two months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 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would tell if they could succeed.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strong will and enough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practice, Jenny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they could improve their chances of winning. Jenny and Carl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and worked together.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danced amazingly well and won!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friends help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achieve anything.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34566" y="370415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is admired not just for her looks, but for her talent for dance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可知，珍妮受欢迎不仅因为外貌，更因为她的舞蹈天赋。故选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Jenny popular at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is happy.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has a gift for dance.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enters the most competitions.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5277" y="15847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34566" y="335099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wanted to compete, but she had never danced with a partner before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As she was turned down by the boys in her class due to their lack of dance skills, Jenny began to feel hesitant about entering the competition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可知，珍妮犹豫是因为班上男生因缺乏舞蹈技巧而拒绝做她的搭档。故选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163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Jenny hesitant about entering the competition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didn’t want to compete anymore.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was too busy with other things.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boys in her class refused to be her partner.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5277" y="12315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34566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finally turned to her close friend Carl”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finally agreed to join her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可知，珍妮的最终搭档是她的好友卡尔。故选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155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became Jenny’s partner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 with excellent dance skills.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close friend.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Her teacher.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5277" y="16914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43710" y="366690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friends help each other, they can achieve anything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可知，故事强调朋友互助能成功。故选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447538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story mainly want to tell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succeed.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Believe in yourself.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Practice makes perfect.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9894" y="1598106"/>
            <a:ext cx="3231624" cy="3716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4421" y="15474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266630"/>
            <a:ext cx="11485848" cy="120032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班上的男生缺乏舞蹈技巧而拒绝与她搭档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珍妮开始对参加比赛感到犹豫。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328088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as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due to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864899"/>
            <a:ext cx="11485848" cy="147637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As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she was turned down by the boys in her class due to their lack of dance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skills, Jenny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began to feel hesitant about entering the competition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772816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444127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544673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2895</Words>
  <Application>WPS 演示</Application>
  <PresentationFormat>自定义</PresentationFormat>
  <Paragraphs>55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2025-09-17T06:44:32Z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